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4" r:id="rId3"/>
    <p:sldId id="286" r:id="rId4"/>
    <p:sldId id="287" r:id="rId5"/>
    <p:sldId id="294" r:id="rId6"/>
    <p:sldId id="288" r:id="rId7"/>
    <p:sldId id="289" r:id="rId8"/>
    <p:sldId id="276" r:id="rId9"/>
    <p:sldId id="271" r:id="rId10"/>
    <p:sldId id="295" r:id="rId11"/>
    <p:sldId id="290" r:id="rId12"/>
    <p:sldId id="291" r:id="rId13"/>
    <p:sldId id="277" r:id="rId14"/>
    <p:sldId id="268" r:id="rId15"/>
    <p:sldId id="293" r:id="rId16"/>
    <p:sldId id="292" r:id="rId17"/>
    <p:sldId id="296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BF793E-51EA-4D11-9779-B18187480137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2AF263-F28A-4C9B-A2C1-DCFCF4317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C6EEA-462E-4EAE-86CB-C38EBF59F7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8ACEA-7A0F-49D3-8D71-26AC463C1C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9C0FE-473D-447F-895F-C93E1FEB24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D6E-F262-47A3-AF26-38A88927A7EA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9DFF-6BFF-4AD9-BF45-F0D98F31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1E2C9-0C88-411E-869B-80613A296610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BB7C-4F51-43D1-9D64-15988F41B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A3DF-F096-43F0-9EB9-A60C2A1BE192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7972-3BCC-449A-90ED-A63999D1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F585-344D-4567-81F4-E3AA91449262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C481-F149-4F79-9D70-381E401D5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7C1B-CF0F-4631-A97F-01E503F42CA7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13DA-6722-4016-9CD0-F1DCB89F9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58-D2B7-4D03-A895-66EFAC7661A5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07BB-D940-42D6-BC23-56D97D6A8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31C9-384D-4102-8940-0AE07719FC6B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6F30-96F9-4E45-A2FF-9EF187D0A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F9EF-2760-4279-AE04-BFCDB3BD8FFD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9391-B970-4739-AB4E-92F3D1E7B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B71B-7EF9-4FB7-9BA6-1BD085F6A24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B49F-9B81-4D08-9711-57FC3F826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E45-E902-4122-9292-F67171F635B7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730E-EC6F-4B6F-8381-7A98C165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5498-FF74-4105-9291-A8A90B558F6C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B4D0-7438-433E-BF40-509BAF689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4B075-9CAF-43E3-A391-C5B77A4842B8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E3028-7B14-425B-AEF7-104827834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571500" y="500063"/>
            <a:ext cx="75009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itchFamily="18" charset="0"/>
                <a:cs typeface="Arabic Typesetting" pitchFamily="66" charset="-78"/>
              </a:rPr>
              <a:t>Использование нетрадиционных </a:t>
            </a:r>
            <a:r>
              <a:rPr lang="ru-RU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itchFamily="18" charset="0"/>
                <a:cs typeface="Arabic Typesetting" pitchFamily="66" charset="-78"/>
              </a:rPr>
              <a:t>здоровьесберегающих</a:t>
            </a:r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itchFamily="18" charset="0"/>
                <a:cs typeface="Arabic Typesetting" pitchFamily="66" charset="-78"/>
              </a:rPr>
              <a:t> технологий в работе учителя-логопеда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itchFamily="18" charset="0"/>
                <a:cs typeface="Arabic Typesetting" pitchFamily="66" charset="-78"/>
              </a:rPr>
              <a:t>с детьми с ОНР</a:t>
            </a:r>
            <a:endParaRPr lang="ru-RU" sz="32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714612" y="3643314"/>
            <a:ext cx="64293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Подготовила: учитель – логопед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МКДОУ «Детский сад комбинированного вида №26» </a:t>
            </a:r>
          </a:p>
          <a:p>
            <a:pPr algn="ctr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Поникаровских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 Наталия Николаевна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42844" y="142875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i="1" dirty="0"/>
              <a:t> </a:t>
            </a:r>
            <a:endParaRPr lang="ru-RU" dirty="0"/>
          </a:p>
          <a:p>
            <a:pPr algn="ctr"/>
            <a:endParaRPr lang="ru-RU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9297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lang="ru-RU" sz="3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НИТКОГРАФИЯ-</a:t>
            </a: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терапевтическое воздействие шерсти  животных на организм человека. </a:t>
            </a:r>
            <a:endParaRPr lang="ru-RU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Действуют на функции: </a:t>
            </a:r>
            <a:r>
              <a:rPr lang="ru-RU" sz="2000" b="1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вегетативной нервной системы, ,              развивают тактильные ощущения</a:t>
            </a:r>
            <a:endParaRPr lang="ru-RU" sz="2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 descr="C:\Documents and Settings\Наталия\Рабочий стол\экол. фото\P1020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000372"/>
            <a:ext cx="3238707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C:\Documents and Settings\Наталия\Рабочий стол\экол. фото\P10704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143248"/>
            <a:ext cx="2146456" cy="2862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" descr="C:\Documents and Settings\Наталия\Рабочий стол\экол. фото\P10404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000372"/>
            <a:ext cx="3214678" cy="2410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 rot="20987064">
            <a:off x="285288" y="513989"/>
            <a:ext cx="3992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Пескотерапия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6385" name="Picture 1" descr="C:\Documents and Settings\Наталия\Рабочий стол\экол. фото\P1040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7943">
            <a:off x="1415358" y="3713670"/>
            <a:ext cx="3297833" cy="2473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C:\Documents and Settings\Наталия\Рабочий стол\экол. фото\P10404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9170">
            <a:off x="972583" y="1192164"/>
            <a:ext cx="3243782" cy="2432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5" y="0"/>
            <a:ext cx="957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214313" y="285750"/>
            <a:ext cx="6715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dirty="0">
                <a:solidFill>
                  <a:srgbClr val="E46C0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ТЕСТОТЕРАПИЯ</a:t>
            </a:r>
          </a:p>
          <a:p>
            <a:pPr algn="ctr"/>
            <a:r>
              <a:rPr lang="ru-RU" sz="3600" b="1" i="1" dirty="0">
                <a:solidFill>
                  <a:srgbClr val="E46C0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с тестом</a:t>
            </a:r>
          </a:p>
          <a:p>
            <a:endParaRPr lang="ru-RU" sz="2000" b="1" dirty="0">
              <a:solidFill>
                <a:srgbClr val="953735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953735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Наталия\Рабочий стол\экол. фото\P10803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22" y="1785926"/>
            <a:ext cx="4714908" cy="327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D:\Документы Наталия\Новая папка (2)\наташе\P10803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57686" y="2571744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00188" y="3571874"/>
            <a:ext cx="7429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Логоритмика</a:t>
            </a: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с элементами музыкотерапии.</a:t>
            </a:r>
            <a:endParaRPr lang="ru-RU" sz="28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D:\Все со старого ПК\1\Мои документы 23 августа 2011\DSC0009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4118">
            <a:off x="220682" y="1604044"/>
            <a:ext cx="3533775" cy="185738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098" name="Picture 2" descr="C:\Documents and Settings\Наталия\Рабочий стол\экол. фото\Разное. 1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143380"/>
            <a:ext cx="3357586" cy="2518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 descr="C:\Documents and Settings\Наталия\Рабочий стол\Новая папка\P40416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095" y="4214818"/>
            <a:ext cx="3238523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357188" y="214313"/>
            <a:ext cx="42148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Имаготерапия</a:t>
            </a:r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– это театрализация психотерапевтического образа, через который осуществляется косвенное внушение, настрой ребенка на положительный результат своей работы. </a:t>
            </a:r>
          </a:p>
        </p:txBody>
      </p:sp>
      <p:pic>
        <p:nvPicPr>
          <p:cNvPr id="12289" name="Picture 1" descr="C:\Documents and Settings\Наталия\Рабочий стол\экол. фото\P1070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3810244" cy="2857520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0" name="Picture 2" descr="C:\Documents and Settings\Наталия\Рабочий стол\экол. фото\P10404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3929090" cy="2946650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1" name="Picture 3" descr="C:\Documents and Settings\Наталия\Рабочий стол\экол. фото\P10405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496"/>
            <a:ext cx="4667549" cy="3500462"/>
          </a:xfrm>
          <a:prstGeom prst="ellipse">
            <a:avLst/>
          </a:prstGeom>
          <a:ln w="63500" cap="rnd">
            <a:solidFill>
              <a:schemeClr val="accent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9" t="2795" b="8075"/>
          <a:stretch>
            <a:fillRect/>
          </a:stretch>
        </p:blipFill>
        <p:spPr bwMode="auto">
          <a:xfrm>
            <a:off x="4500562" y="3429000"/>
            <a:ext cx="4000528" cy="30718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 descr="мои фотки на море 0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5214938"/>
            <a:ext cx="5248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 rot="-511909">
            <a:off x="113787" y="414962"/>
            <a:ext cx="46243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Использование игрушек для </a:t>
            </a:r>
            <a:r>
              <a:rPr lang="ru-RU" sz="20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поддувания</a:t>
            </a:r>
            <a:r>
              <a:rPr lang="ru-RU" sz="2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из бросового материала для артикуляционной гимнастики на   индивидуальных занятиях с детьми – логопатами.</a:t>
            </a:r>
            <a:endParaRPr lang="ru-RU" sz="20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Наталия\Рабочий стол\экол. фото\P10108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57166"/>
            <a:ext cx="295294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5" name="Picture 1" descr="C:\Documents and Settings\Наталия\Рабочий стол\экол. фото\P10405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000240"/>
            <a:ext cx="2786082" cy="2089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Documents and Settings\Наталия\Рабочий стол\экол. фото\P104049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2719750" cy="2039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8786843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Игры с пуговицами, игры с пробками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Пуговичный массаж.</a:t>
            </a:r>
            <a:r>
              <a:rPr lang="ru-RU" sz="2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Благодаря массажу мы активизируем так называемый «мануальный интеллект», находящийся на кончиках пальцев рук.                                                          Таким образом происходит сенсомоторное развитие.</a:t>
            </a:r>
          </a:p>
          <a:p>
            <a:pPr eaLnBrk="0" hangingPunct="0"/>
            <a:endParaRPr lang="ru-RU" sz="1600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9217" name="Picture 1" descr="C:\Documents and Settings\Наталия\Рабочий стол\экол. фото\P10404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928802"/>
            <a:ext cx="6143684" cy="4607500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44075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596" y="500042"/>
            <a:ext cx="8715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Основные задачи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   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в системе работы с детьми с ОНР: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максимально полноценному раскрытию общих и речевых возможностей детей в русле экологического воспитания;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 успешной социализации детей в окружающей среде</a:t>
            </a:r>
            <a:r>
              <a:rPr kumimoji="0" lang="ru-RU" sz="2400" b="0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 развития коммуникативных умений и навыков, экологической грамотности;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повышать экологическую культуру и воспитательную компетентность родителей по общему и речевому развитию дошкольников;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 детей ценностное отношение к себе, своему здоровью, окружающему миру и людям.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50" y="2000250"/>
            <a:ext cx="45005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abic Typesetting" pitchFamily="66" charset="-78"/>
              </a:rPr>
              <a:t>СПАСИБО </a:t>
            </a:r>
            <a:endParaRPr lang="ru-RU" sz="5400" dirty="0">
              <a:solidFill>
                <a:srgbClr val="C00000"/>
              </a:solidFill>
              <a:ea typeface="Calibri" pitchFamily="34" charset="0"/>
              <a:cs typeface="Arabic Typesetting" pitchFamily="66" charset="-78"/>
            </a:endParaRPr>
          </a:p>
          <a:p>
            <a:pPr algn="ctr" eaLnBrk="0" hangingPunct="0"/>
            <a:r>
              <a:rPr lang="ru-RU" sz="5400" b="1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abic Typesetting" pitchFamily="66" charset="-78"/>
              </a:rPr>
              <a:t> ЗА  </a:t>
            </a:r>
            <a:endParaRPr lang="ru-RU" sz="5400" dirty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5400" b="1">
                <a:solidFill>
                  <a:srgbClr val="C00000"/>
                </a:solidFill>
                <a:latin typeface="Comic Sans MS" pitchFamily="66" charset="0"/>
              </a:rPr>
              <a:t>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214686"/>
            <a:ext cx="3929090" cy="3786214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благоприятно влияют: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развитие познавательных способностей. </a:t>
            </a:r>
            <a:endParaRPr kumimoji="0" lang="ru-RU" sz="1400" b="0" i="1" u="none" strike="noStrike" cap="none" normalizeH="0" baseline="0" dirty="0"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закрепление сенсорных навыков и пространственных представлений.</a:t>
            </a:r>
            <a:endParaRPr kumimoji="0" lang="ru-RU" sz="1400" b="0" i="1" u="none" strike="noStrike" cap="none" normalizeH="0" baseline="0" dirty="0"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коммуникативную функцию речи.</a:t>
            </a:r>
            <a:endParaRPr kumimoji="0" lang="ru-RU" sz="1400" b="0" i="1" u="none" strike="noStrike" cap="none" normalizeH="0" baseline="0" dirty="0"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плодотворно действуют на развитие мелкой, общей и артикуляционной моторики.</a:t>
            </a:r>
            <a:endParaRPr lang="ru-RU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2868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14346" y="285750"/>
            <a:ext cx="9144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Японская методика пальцевого массажа</a:t>
            </a:r>
            <a:endParaRPr lang="ru-RU" sz="1100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терапия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самомассаж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шишками сосны, кедра, ели  с элементами пальчиковой гимнастики  для активизации речи,    познавательной деятельности,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развития мелкой моторики пальцев рук.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553" name="Picture 1" descr="C:\Documents and Settings\Наталия\Рабочий стол\экол. фото\P10404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143116"/>
            <a:ext cx="4718014" cy="3500462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214438" y="285750"/>
            <a:ext cx="56435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Самомассаж</a:t>
            </a:r>
            <a:r>
              <a:rPr lang="ru-RU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веточками ели </a:t>
            </a: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для релаксации и </a:t>
            </a:r>
          </a:p>
          <a:p>
            <a:pPr algn="ctr"/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повышения  иммунитета детей.</a:t>
            </a:r>
            <a:endParaRPr lang="ru-RU" sz="2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29" name="Picture 1" descr="C:\Documents and Settings\Наталия\Рабочий стол\экол. фото\P10404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357430"/>
            <a:ext cx="5001583" cy="375097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1" y="-9655"/>
            <a:ext cx="9144000" cy="686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81" y="52315"/>
            <a:ext cx="814387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Литотерапия</a:t>
            </a:r>
            <a:r>
              <a:rPr lang="ru-RU" sz="4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массаж ладоней </a:t>
            </a:r>
          </a:p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минералами, бусами,</a:t>
            </a:r>
          </a:p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четками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</a:endParaRPr>
          </a:p>
          <a:p>
            <a:pPr eaLnBrk="0" hangingPunct="0"/>
            <a:endParaRPr lang="ru-RU" dirty="0"/>
          </a:p>
        </p:txBody>
      </p:sp>
      <p:pic>
        <p:nvPicPr>
          <p:cNvPr id="40963" name="Picture 3" descr="C:\Documents and Settings\Наталия\Рабочий стол\экол. фото\P103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50734"/>
            <a:ext cx="4000496" cy="300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62" name="Picture 2" descr="C:\Documents and Settings\Наталия\Рабочий стол\экол. фото\P10404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199" y="3073935"/>
            <a:ext cx="3973929" cy="298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81439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Массаж грецкими орехами </a:t>
            </a:r>
          </a:p>
          <a:p>
            <a:pPr algn="ctr"/>
            <a:r>
              <a:rPr lang="ru-RU" sz="2400" b="1" i="1" dirty="0">
                <a:solidFill>
                  <a:srgbClr val="1E1C1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Как альтернативу можно использовать желуди, каштаны, фундук.</a:t>
            </a:r>
            <a:endParaRPr lang="ru-RU" sz="2400" b="1" i="1" dirty="0">
              <a:solidFill>
                <a:srgbClr val="1E1C1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1505" name="Picture 1" descr="C:\Documents and Settings\Наталия\Рабочий стол\экол. фото\P1040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857364"/>
            <a:ext cx="6143684" cy="460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428625"/>
            <a:ext cx="82153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Самомассаж</a:t>
            </a: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шестигранными карандашами, выкладывание фигур- </a:t>
            </a:r>
            <a:r>
              <a:rPr lang="ru-RU" sz="2400" b="1" i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для активизации речи, развития  </a:t>
            </a:r>
            <a:r>
              <a:rPr lang="ru-RU" sz="2400" b="1" i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сенсорно-перцептивной</a:t>
            </a:r>
            <a:r>
              <a:rPr lang="ru-RU" sz="2400" b="1" i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сферы.</a:t>
            </a:r>
            <a:endParaRPr lang="ru-RU" sz="2400" i="1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1" name="Picture 1" descr="C:\Documents and Settings\Наталия\Рабочий стол\экол. фото\P10404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857496"/>
            <a:ext cx="4858061" cy="3643338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928688" y="142875"/>
            <a:ext cx="77152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Медеигротренинг</a:t>
            </a:r>
            <a:r>
              <a:rPr lang="ru-RU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400" b="1" dirty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игры</a:t>
            </a:r>
            <a:r>
              <a:rPr lang="ru-RU" sz="2800" b="1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с медными монетами</a:t>
            </a:r>
          </a:p>
          <a:p>
            <a:pPr algn="ctr"/>
            <a:endParaRPr lang="ru-RU" sz="4400" b="1" dirty="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28625" y="1285860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just"/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избирательное воздействие на отдельные группы мышц, нормализация тонуса, улучшение регуляции вегетативных функций.</a:t>
            </a:r>
          </a:p>
        </p:txBody>
      </p:sp>
      <p:pic>
        <p:nvPicPr>
          <p:cNvPr id="19457" name="Picture 1" descr="D:\Документы Наталия\с рабочего стола\монетки\P10306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214554"/>
            <a:ext cx="361973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D:\Документы Наталия\с рабочего стола\монетки\P10306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429108"/>
            <a:ext cx="3238707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D:\Документы Наталия\с рабочего стола\монетки\P10306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572" y="2285992"/>
            <a:ext cx="352447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0063" y="142852"/>
            <a:ext cx="62150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           КРУПОТЕРАПИЯ-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           </a:t>
            </a:r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игры с крупами</a:t>
            </a:r>
          </a:p>
        </p:txBody>
      </p:sp>
      <p:pic>
        <p:nvPicPr>
          <p:cNvPr id="1026" name="Picture 2" descr="C:\Documents and Settings\Наталия\Рабочий стол\экол. фото\P102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000504"/>
            <a:ext cx="3381349" cy="2535867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Documents and Settings\Наталия\Рабочий стол\экол. фото\P1020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357298"/>
            <a:ext cx="3238707" cy="2428892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Наталия\Рабочий стол\экол. фото\P10703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3286148" cy="246447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3" name="Picture 1" descr="C:\Documents and Settings\Наталия\Рабочий стол\экол. фото\P10404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3460544" cy="259526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357</Words>
  <Application>Microsoft Office PowerPoint</Application>
  <PresentationFormat>Экран (4:3)</PresentationFormat>
  <Paragraphs>55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Bookman Old Style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</dc:creator>
  <cp:lastModifiedBy>Verter</cp:lastModifiedBy>
  <cp:revision>130</cp:revision>
  <dcterms:created xsi:type="dcterms:W3CDTF">2012-11-16T16:04:40Z</dcterms:created>
  <dcterms:modified xsi:type="dcterms:W3CDTF">2020-08-23T13:23:47Z</dcterms:modified>
</cp:coreProperties>
</file>